
<file path=[Content_Types].xml><?xml version="1.0" encoding="utf-8"?>
<Types xmlns="http://schemas.openxmlformats.org/package/2006/content-types">
  <Default Extension="png" ContentType="image/png"/>
  <Default Extension="WMF" ContentType="image/x-wmf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6" r:id="rId9"/>
    <p:sldId id="267" r:id="rId10"/>
    <p:sldId id="268" r:id="rId11"/>
    <p:sldId id="262" r:id="rId12"/>
    <p:sldId id="263" r:id="rId13"/>
    <p:sldId id="265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22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1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28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06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40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80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178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7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34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9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170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0185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370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709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470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980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48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5F9C649-EC45-400B-8378-5FEBCED06C7E}" type="datetimeFigureOut">
              <a:rPr lang="ru-RU" smtClean="0"/>
              <a:t>21.03.2014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6B9C0C8-7567-45FA-86C1-8312001BC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9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9.WMF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sz="9600" dirty="0" smtClean="0"/>
              <a:t>Unsere Zukunftspläne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29" y="2555391"/>
            <a:ext cx="16256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5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65916" y="592429"/>
            <a:ext cx="10537108" cy="5198772"/>
          </a:xfrm>
        </p:spPr>
        <p:txBody>
          <a:bodyPr>
            <a:normAutofit fontScale="62500" lnSpcReduction="20000"/>
          </a:bodyPr>
          <a:lstStyle/>
          <a:p>
            <a:r>
              <a:rPr lang="de-DE" sz="6000" b="1" dirty="0" smtClean="0"/>
              <a:t>Zukunftspläne, </a:t>
            </a:r>
          </a:p>
          <a:p>
            <a:r>
              <a:rPr lang="de-DE" sz="6000" b="1" dirty="0" smtClean="0"/>
              <a:t>zukünftiger Beruf ,</a:t>
            </a:r>
          </a:p>
          <a:p>
            <a:r>
              <a:rPr lang="de-DE" sz="6000" b="1" dirty="0" smtClean="0"/>
              <a:t> </a:t>
            </a:r>
            <a:r>
              <a:rPr lang="de-DE" sz="6000" b="1" dirty="0"/>
              <a:t>Reifezeugnis</a:t>
            </a:r>
            <a:r>
              <a:rPr lang="de-DE" sz="6000" b="1" dirty="0" smtClean="0"/>
              <a:t>,</a:t>
            </a:r>
          </a:p>
          <a:p>
            <a:r>
              <a:rPr lang="de-DE" sz="6000" b="1" dirty="0" smtClean="0"/>
              <a:t> </a:t>
            </a:r>
            <a:r>
              <a:rPr lang="de-DE" sz="6000" b="1" dirty="0"/>
              <a:t>Betrieb, </a:t>
            </a:r>
            <a:endParaRPr lang="de-DE" sz="6000" b="1" dirty="0" smtClean="0"/>
          </a:p>
          <a:p>
            <a:r>
              <a:rPr lang="de-DE" sz="6000" b="1" dirty="0" smtClean="0"/>
              <a:t>populär,</a:t>
            </a:r>
          </a:p>
          <a:p>
            <a:r>
              <a:rPr lang="de-DE" sz="6000" b="1" dirty="0" smtClean="0"/>
              <a:t> </a:t>
            </a:r>
            <a:r>
              <a:rPr lang="de-DE" sz="6000" b="1" dirty="0"/>
              <a:t>Medizin, </a:t>
            </a:r>
            <a:endParaRPr lang="de-DE" sz="6000" b="1" dirty="0" smtClean="0"/>
          </a:p>
          <a:p>
            <a:r>
              <a:rPr lang="de-DE" sz="6000" b="1" dirty="0" smtClean="0"/>
              <a:t>Abschluss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00" y="2240782"/>
            <a:ext cx="20066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9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8000" dirty="0" smtClean="0"/>
              <a:t>Zukunftspläne</a:t>
            </a:r>
            <a:endParaRPr lang="ru-RU" sz="8000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7582947" y="110333"/>
            <a:ext cx="2975020" cy="257577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 smtClean="0"/>
              <a:t>Familie</a:t>
            </a:r>
            <a:endParaRPr lang="ru-RU" sz="4400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3234123" y="-150975"/>
            <a:ext cx="2614412" cy="257577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 smtClean="0"/>
              <a:t>Hobby</a:t>
            </a:r>
            <a:endParaRPr lang="ru-RU" sz="4400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 rot="21284568">
            <a:off x="4456089" y="4902557"/>
            <a:ext cx="3335628" cy="133940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6000" dirty="0" smtClean="0"/>
              <a:t>Beruf</a:t>
            </a:r>
            <a:endParaRPr lang="ru-RU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9829231" y="4659687"/>
            <a:ext cx="2094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Abitur</a:t>
            </a:r>
            <a:r>
              <a:rPr lang="en-US" dirty="0" smtClean="0"/>
              <a:t> </a:t>
            </a:r>
            <a:r>
              <a:rPr lang="en-US" dirty="0" err="1" smtClean="0"/>
              <a:t>machen</a:t>
            </a:r>
            <a:r>
              <a:rPr lang="en-US" dirty="0" smtClean="0"/>
              <a:t>,</a:t>
            </a:r>
          </a:p>
          <a:p>
            <a:r>
              <a:rPr lang="en-US" dirty="0" err="1"/>
              <a:t>r</a:t>
            </a:r>
            <a:r>
              <a:rPr lang="en-US" dirty="0" err="1" smtClean="0"/>
              <a:t>eisen</a:t>
            </a:r>
            <a:r>
              <a:rPr lang="en-US" dirty="0" smtClean="0"/>
              <a:t> </a:t>
            </a:r>
            <a:r>
              <a:rPr lang="en-US" dirty="0" err="1" smtClean="0"/>
              <a:t>gehen</a:t>
            </a:r>
            <a:r>
              <a:rPr lang="en-US" dirty="0" smtClean="0"/>
              <a:t>,</a:t>
            </a:r>
          </a:p>
          <a:p>
            <a:r>
              <a:rPr lang="en-US" dirty="0" smtClean="0"/>
              <a:t>Auf die </a:t>
            </a:r>
            <a:r>
              <a:rPr lang="en-US" dirty="0" err="1" smtClean="0"/>
              <a:t>Uni</a:t>
            </a:r>
            <a:r>
              <a:rPr lang="en-US" dirty="0" smtClean="0"/>
              <a:t> </a:t>
            </a:r>
            <a:r>
              <a:rPr lang="en-US" dirty="0" err="1" smtClean="0"/>
              <a:t>gehen</a:t>
            </a:r>
            <a:r>
              <a:rPr lang="en-US" dirty="0" smtClean="0"/>
              <a:t>,</a:t>
            </a:r>
          </a:p>
          <a:p>
            <a:r>
              <a:rPr lang="en-US" dirty="0" smtClean="0"/>
              <a:t>Kinder </a:t>
            </a:r>
            <a:r>
              <a:rPr lang="en-US" dirty="0" err="1" smtClean="0"/>
              <a:t>bekommen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96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r>
              <a:rPr lang="de-DE" dirty="0" err="1" smtClean="0"/>
              <a:t>öre</a:t>
            </a:r>
            <a:r>
              <a:rPr lang="de-DE" dirty="0" err="1"/>
              <a:t>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16886" y="1916806"/>
            <a:ext cx="10018712" cy="4941194"/>
          </a:xfrm>
        </p:spPr>
        <p:txBody>
          <a:bodyPr>
            <a:noAutofit/>
          </a:bodyPr>
          <a:lstStyle/>
          <a:p>
            <a:r>
              <a:rPr lang="de-DE" sz="4800" b="1" dirty="0" smtClean="0">
                <a:solidFill>
                  <a:srgbClr val="7030A0"/>
                </a:solidFill>
              </a:rPr>
              <a:t>Abi machen </a:t>
            </a:r>
          </a:p>
          <a:p>
            <a:r>
              <a:rPr lang="de-DE" sz="4800" b="1" dirty="0" smtClean="0">
                <a:solidFill>
                  <a:srgbClr val="7030A0"/>
                </a:solidFill>
              </a:rPr>
              <a:t>Chefarzt</a:t>
            </a:r>
          </a:p>
          <a:p>
            <a:r>
              <a:rPr lang="de-DE" sz="4800" b="1" dirty="0" smtClean="0">
                <a:solidFill>
                  <a:srgbClr val="7030A0"/>
                </a:solidFill>
              </a:rPr>
              <a:t>Operation durchführen</a:t>
            </a:r>
          </a:p>
          <a:p>
            <a:r>
              <a:rPr lang="de-DE" sz="4800" b="1" dirty="0" smtClean="0">
                <a:solidFill>
                  <a:srgbClr val="7030A0"/>
                </a:solidFill>
              </a:rPr>
              <a:t>Assistenzarzt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73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17 Дорожка 17">
            <a:hlinkClick r:id="" action="ppaction://media"/>
          </p:cNvPr>
          <p:cNvPicPr>
            <a:picLocks noGrp="1" noChangeAspect="1"/>
          </p:cNvPicPr>
          <p:nvPr>
            <p:ph sz="quarter" idx="13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773488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40934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21495" y="927279"/>
            <a:ext cx="10018712" cy="4889679"/>
          </a:xfrm>
        </p:spPr>
        <p:txBody>
          <a:bodyPr>
            <a:normAutofit fontScale="70000" lnSpcReduction="20000"/>
          </a:bodyPr>
          <a:lstStyle/>
          <a:p>
            <a:r>
              <a:rPr lang="de-DE" sz="6000" dirty="0" smtClean="0"/>
              <a:t> Christian  möchte…….</a:t>
            </a:r>
          </a:p>
          <a:p>
            <a:r>
              <a:rPr lang="de-DE" sz="6000" dirty="0" smtClean="0"/>
              <a:t>Er wird dann……….</a:t>
            </a:r>
          </a:p>
          <a:p>
            <a:r>
              <a:rPr lang="de-DE" sz="6000" dirty="0" smtClean="0"/>
              <a:t>Später möchte er……………..</a:t>
            </a:r>
            <a:endParaRPr lang="de-DE" sz="6000" dirty="0"/>
          </a:p>
          <a:p>
            <a:endParaRPr lang="de-DE" sz="6000" dirty="0" smtClean="0"/>
          </a:p>
          <a:p>
            <a:endParaRPr lang="de-DE" sz="6000" dirty="0"/>
          </a:p>
          <a:p>
            <a:r>
              <a:rPr lang="de-DE" sz="6000" dirty="0" smtClean="0"/>
              <a:t>In zehn Jahren wird er……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59182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27280" y="412125"/>
            <a:ext cx="10575744" cy="5379076"/>
          </a:xfrm>
        </p:spPr>
        <p:txBody>
          <a:bodyPr>
            <a:normAutofit/>
          </a:bodyPr>
          <a:lstStyle/>
          <a:p>
            <a:r>
              <a:rPr lang="de-DE" sz="5400" dirty="0" smtClean="0"/>
              <a:t>Eintöniger Fließbandjob</a:t>
            </a:r>
          </a:p>
          <a:p>
            <a:r>
              <a:rPr lang="de-DE" sz="5400" dirty="0" smtClean="0"/>
              <a:t>Engagieren</a:t>
            </a:r>
          </a:p>
          <a:p>
            <a:r>
              <a:rPr lang="de-DE" sz="5400" dirty="0" smtClean="0"/>
              <a:t>Betriebswirtschaft</a:t>
            </a:r>
          </a:p>
          <a:p>
            <a:r>
              <a:rPr lang="de-DE" sz="5400" dirty="0" smtClean="0"/>
              <a:t>Bereich</a:t>
            </a:r>
            <a:endParaRPr lang="ru-RU" sz="5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889" y="2596891"/>
            <a:ext cx="1857375" cy="2019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482" y="4998389"/>
            <a:ext cx="2070100" cy="130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4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18 Дорожка 18">
            <a:hlinkClick r:id="" action="ppaction://media"/>
          </p:cNvPr>
          <p:cNvPicPr>
            <a:picLocks noGrp="1" noChangeAspect="1"/>
          </p:cNvPicPr>
          <p:nvPr>
            <p:ph sz="quarter" idx="13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773488"/>
            <a:ext cx="609600" cy="6096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929" y="2045551"/>
            <a:ext cx="184467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2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44398448"/>
              </p:ext>
            </p:extLst>
          </p:nvPr>
        </p:nvGraphicFramePr>
        <p:xfrm>
          <a:off x="643944" y="2366961"/>
          <a:ext cx="10633656" cy="3299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207"/>
                <a:gridCol w="1329207"/>
                <a:gridCol w="1329207"/>
                <a:gridCol w="1329207"/>
                <a:gridCol w="1329207"/>
                <a:gridCol w="1329207"/>
                <a:gridCol w="1329207"/>
                <a:gridCol w="1329207"/>
              </a:tblGrid>
              <a:tr h="1649871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6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7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8</a:t>
                      </a:r>
                      <a:endParaRPr lang="ru-RU" sz="2400" dirty="0"/>
                    </a:p>
                  </a:txBody>
                  <a:tcPr/>
                </a:tc>
              </a:tr>
              <a:tr h="1649871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b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41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65135192"/>
              </p:ext>
            </p:extLst>
          </p:nvPr>
        </p:nvGraphicFramePr>
        <p:xfrm>
          <a:off x="708336" y="2408348"/>
          <a:ext cx="10569264" cy="3760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1158"/>
                <a:gridCol w="1321158"/>
                <a:gridCol w="1321158"/>
                <a:gridCol w="1321158"/>
                <a:gridCol w="1321158"/>
                <a:gridCol w="1321158"/>
                <a:gridCol w="1321158"/>
                <a:gridCol w="1321158"/>
              </a:tblGrid>
              <a:tr h="1867348"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1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2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3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4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5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6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7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8</a:t>
                      </a:r>
                      <a:endParaRPr lang="ru-RU" sz="4400" dirty="0"/>
                    </a:p>
                  </a:txBody>
                  <a:tcPr/>
                </a:tc>
              </a:tr>
              <a:tr h="1893283"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b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e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h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d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g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a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c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400" dirty="0" smtClean="0"/>
                        <a:t>f</a:t>
                      </a:r>
                      <a:endParaRPr lang="ru-RU" sz="4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42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dirty="0" smtClean="0">
                <a:solidFill>
                  <a:srgbClr val="FF0000"/>
                </a:solidFill>
              </a:rPr>
              <a:t>ich freue mich             wir freuen uns    </a:t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>du freust dich              ihr freut euch</a:t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>er freut sich                  sie, Sie freuen sich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6600" dirty="0" smtClean="0"/>
              <a:t>sich interessieren für</a:t>
            </a:r>
          </a:p>
          <a:p>
            <a:pPr marL="0" indent="0">
              <a:buNone/>
            </a:pPr>
            <a:r>
              <a:rPr lang="de-DE" sz="6600" dirty="0" smtClean="0"/>
              <a:t>sich beschäftigen mit</a:t>
            </a:r>
          </a:p>
          <a:p>
            <a:pPr marL="0" indent="0">
              <a:buNone/>
            </a:pPr>
            <a:r>
              <a:rPr lang="de-DE" sz="6600" dirty="0" smtClean="0"/>
              <a:t>sich entscheiden für</a:t>
            </a:r>
            <a:endParaRPr lang="ru-RU" sz="6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356" y="486330"/>
            <a:ext cx="1558925" cy="186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8401" y="247918"/>
            <a:ext cx="10018713" cy="1752599"/>
          </a:xfrm>
        </p:spPr>
        <p:txBody>
          <a:bodyPr/>
          <a:lstStyle/>
          <a:p>
            <a:r>
              <a:rPr lang="de-DE" dirty="0" smtClean="0"/>
              <a:t>Was haben wir </a:t>
            </a:r>
            <a:br>
              <a:rPr lang="de-DE" dirty="0" smtClean="0"/>
            </a:br>
            <a:r>
              <a:rPr lang="de-DE" dirty="0" smtClean="0"/>
              <a:t>gelernt und gemacht?</a:t>
            </a: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53776002"/>
              </p:ext>
            </p:extLst>
          </p:nvPr>
        </p:nvGraphicFramePr>
        <p:xfrm>
          <a:off x="1484311" y="1704303"/>
          <a:ext cx="10419009" cy="53527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19009"/>
              </a:tblGrid>
              <a:tr h="4134117">
                <a:tc>
                  <a:txBody>
                    <a:bodyPr/>
                    <a:lstStyle/>
                    <a:p>
                      <a:pPr marL="587375" indent="-5715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DE" sz="4400" dirty="0" smtClean="0">
                          <a:effectLst/>
                        </a:rPr>
                        <a:t>über die Zukunftspläne </a:t>
                      </a:r>
                      <a:r>
                        <a:rPr lang="de-DE" sz="4400" dirty="0">
                          <a:effectLst/>
                        </a:rPr>
                        <a:t>sprechen</a:t>
                      </a:r>
                      <a:r>
                        <a:rPr lang="de-DE" sz="4400" dirty="0" smtClean="0">
                          <a:effectLst/>
                        </a:rPr>
                        <a:t>,</a:t>
                      </a:r>
                    </a:p>
                    <a:p>
                      <a:pPr marL="587375" indent="-5715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DE" sz="4400" dirty="0" smtClean="0">
                          <a:effectLst/>
                        </a:rPr>
                        <a:t> den Text hören</a:t>
                      </a:r>
                      <a:r>
                        <a:rPr lang="de-DE" sz="4400" dirty="0">
                          <a:effectLst/>
                        </a:rPr>
                        <a:t>, </a:t>
                      </a:r>
                      <a:endParaRPr lang="de-DE" sz="4400" dirty="0" smtClean="0">
                        <a:effectLst/>
                      </a:endParaRPr>
                    </a:p>
                    <a:p>
                      <a:pPr marL="587375" indent="-5715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DE" sz="4400" dirty="0" smtClean="0">
                          <a:effectLst/>
                        </a:rPr>
                        <a:t>reden, </a:t>
                      </a:r>
                    </a:p>
                    <a:p>
                      <a:pPr marL="587375" indent="-5715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DE" sz="4400" dirty="0" smtClean="0">
                          <a:effectLst/>
                        </a:rPr>
                        <a:t>Dialoge </a:t>
                      </a:r>
                      <a:r>
                        <a:rPr lang="de-DE" sz="4400" dirty="0">
                          <a:effectLst/>
                        </a:rPr>
                        <a:t>und Monologe machen, </a:t>
                      </a:r>
                      <a:endParaRPr lang="de-DE" sz="4400" dirty="0" smtClean="0">
                        <a:effectLst/>
                      </a:endParaRPr>
                    </a:p>
                    <a:p>
                      <a:pPr marL="587375" indent="-5715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DE" sz="4400" dirty="0" smtClean="0">
                          <a:effectLst/>
                        </a:rPr>
                        <a:t>Lexik </a:t>
                      </a:r>
                      <a:r>
                        <a:rPr lang="de-DE" sz="4400" dirty="0">
                          <a:effectLst/>
                        </a:rPr>
                        <a:t>und Grammatik </a:t>
                      </a:r>
                      <a:r>
                        <a:rPr lang="de-DE" sz="4400" dirty="0" smtClean="0">
                          <a:effectLst/>
                        </a:rPr>
                        <a:t>wiederholen</a:t>
                      </a:r>
                      <a:endParaRPr lang="ru-RU" sz="4400" dirty="0">
                        <a:effectLst/>
                      </a:endParaRPr>
                    </a:p>
                    <a:p>
                      <a:pPr marL="158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4400" dirty="0">
                          <a:effectLst/>
                        </a:rPr>
                        <a:t> </a:t>
                      </a:r>
                      <a:endParaRPr lang="ru-RU" sz="4400" dirty="0">
                        <a:effectLst/>
                      </a:endParaRPr>
                    </a:p>
                    <a:p>
                      <a:pPr marL="158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381" y="98692"/>
            <a:ext cx="1206500" cy="190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1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Hausaufgabe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84311" y="2267754"/>
            <a:ext cx="10018713" cy="312420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sz="7200" dirty="0" smtClean="0"/>
              <a:t>Einen Brief über eure Zukunftspläne schreiben </a:t>
            </a:r>
            <a:endParaRPr lang="ru-RU" sz="7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253" y="4691129"/>
            <a:ext cx="173672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7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6000" dirty="0" smtClean="0">
                <a:solidFill>
                  <a:srgbClr val="FF0000"/>
                </a:solidFill>
              </a:rPr>
              <a:t>Danke schön für eure Mitarbeit!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295" y="3739322"/>
            <a:ext cx="1952625" cy="1774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888" y="935169"/>
            <a:ext cx="2098675" cy="127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304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TC104033925[[fn=Капля]]</Template>
  <TotalTime>209</TotalTime>
  <Words>144</Words>
  <Application>Microsoft Office PowerPoint</Application>
  <PresentationFormat>Широкоэкранный</PresentationFormat>
  <Paragraphs>70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Tw Cen MT</vt:lpstr>
      <vt:lpstr>Капля</vt:lpstr>
      <vt:lpstr>Unsere Zukunftspläne</vt:lpstr>
      <vt:lpstr>Презентация PowerPoint</vt:lpstr>
      <vt:lpstr>Презентация PowerPoint</vt:lpstr>
      <vt:lpstr>Hören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ich freue mich             wir freuen uns     du freust dich              ihr freut euch er freut sich                  sie, Sie freuen sich</vt:lpstr>
      <vt:lpstr>Was haben wir  gelernt und gemacht? </vt:lpstr>
      <vt:lpstr>Hausaufgabe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43</cp:revision>
  <dcterms:created xsi:type="dcterms:W3CDTF">2014-03-07T08:56:30Z</dcterms:created>
  <dcterms:modified xsi:type="dcterms:W3CDTF">2014-03-21T05:24:29Z</dcterms:modified>
</cp:coreProperties>
</file>